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7" r:id="rId3"/>
    <p:sldId id="259" r:id="rId4"/>
    <p:sldId id="260" r:id="rId5"/>
    <p:sldId id="261" r:id="rId6"/>
    <p:sldId id="262" r:id="rId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AB38A3D-C3CE-4A89-8D45-D3F73744DB44}" type="datetimeFigureOut">
              <a:rPr lang="es-CO" smtClean="0"/>
              <a:t>20/02/2013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DAB38A3D-C3CE-4A89-8D45-D3F73744DB44}" type="datetimeFigureOut">
              <a:rPr lang="es-CO" smtClean="0"/>
              <a:t>20/02/2013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DAB38A3D-C3CE-4A89-8D45-D3F73744DB44}" type="datetimeFigureOut">
              <a:rPr lang="es-CO" smtClean="0"/>
              <a:t>20/02/2013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AB38A3D-C3CE-4A89-8D45-D3F73744DB44}" type="datetimeFigureOut">
              <a:rPr lang="es-CO" smtClean="0"/>
              <a:t>20/02/2013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4" name="Date Placeholder 3"/>
          <p:cNvSpPr>
            <a:spLocks noGrp="1"/>
          </p:cNvSpPr>
          <p:nvPr>
            <p:ph type="dt" sz="half" idx="10"/>
          </p:nvPr>
        </p:nvSpPr>
        <p:spPr/>
        <p:txBody>
          <a:bodyPr/>
          <a:lstStyle/>
          <a:p>
            <a:fld id="{DAB38A3D-C3CE-4A89-8D45-D3F73744DB44}" type="datetimeFigureOut">
              <a:rPr lang="es-CO" smtClean="0"/>
              <a:t>20/02/2013</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AB38A3D-C3CE-4A89-8D45-D3F73744DB44}" type="datetimeFigureOut">
              <a:rPr lang="es-CO" smtClean="0"/>
              <a:t>20/02/2013</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24BC4D13-ECE5-4495-9EC0-B3C27AD94068}" type="slidenum">
              <a:rPr lang="es-CO" smtClean="0"/>
              <a:t>‹Nº›</a:t>
            </a:fld>
            <a:endParaRPr lang="es-CO"/>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AB38A3D-C3CE-4A89-8D45-D3F73744DB44}" type="datetimeFigureOut">
              <a:rPr lang="es-CO" smtClean="0"/>
              <a:t>20/02/2013</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DAB38A3D-C3CE-4A89-8D45-D3F73744DB44}" type="datetimeFigureOut">
              <a:rPr lang="es-CO" smtClean="0"/>
              <a:t>20/02/2013</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B38A3D-C3CE-4A89-8D45-D3F73744DB44}" type="datetimeFigureOut">
              <a:rPr lang="es-CO" smtClean="0"/>
              <a:t>20/02/2013</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DAB38A3D-C3CE-4A89-8D45-D3F73744DB44}" type="datetimeFigureOut">
              <a:rPr lang="es-CO" smtClean="0"/>
              <a:t>20/02/2013</a:t>
            </a:fld>
            <a:endParaRPr lang="es-CO"/>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s-CO"/>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4BC4D13-ECE5-4495-9EC0-B3C27AD94068}" type="slidenum">
              <a:rPr lang="es-CO" smtClean="0"/>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 smtClean="0"/>
              <a:t>Haga clic en el icono para agregar una imagen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AB38A3D-C3CE-4A89-8D45-D3F73744DB44}" type="datetimeFigureOut">
              <a:rPr lang="es-CO" smtClean="0"/>
              <a:t>20/02/2013</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24BC4D13-ECE5-4495-9EC0-B3C27AD94068}" type="slidenum">
              <a:rPr lang="es-CO" smtClean="0"/>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DAB38A3D-C3CE-4A89-8D45-D3F73744DB44}" type="datetimeFigureOut">
              <a:rPr lang="es-CO" smtClean="0"/>
              <a:t>20/02/2013</a:t>
            </a:fld>
            <a:endParaRPr lang="es-CO"/>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s-CO"/>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4BC4D13-ECE5-4495-9EC0-B3C27AD94068}" type="slidenum">
              <a:rPr lang="es-CO" smtClean="0"/>
              <a:t>‹Nº›</a:t>
            </a:fld>
            <a:endParaRPr lang="es-CO"/>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CO" dirty="0" smtClean="0"/>
              <a:t>PIRÁMIDE INVERTIDA NIVEL BASICO</a:t>
            </a:r>
            <a:endParaRPr lang="es-CO" dirty="0"/>
          </a:p>
        </p:txBody>
      </p:sp>
      <p:sp>
        <p:nvSpPr>
          <p:cNvPr id="5" name="4 Marcador de contenido"/>
          <p:cNvSpPr>
            <a:spLocks noGrp="1"/>
          </p:cNvSpPr>
          <p:nvPr>
            <p:ph idx="1"/>
          </p:nvPr>
        </p:nvSpPr>
        <p:spPr/>
        <p:txBody>
          <a:bodyPr>
            <a:normAutofit lnSpcReduction="10000"/>
          </a:bodyPr>
          <a:lstStyle/>
          <a:p>
            <a:endParaRPr lang="es-CO" sz="1600" dirty="0">
              <a:latin typeface="+mj-lt"/>
            </a:endParaRPr>
          </a:p>
          <a:p>
            <a:r>
              <a:rPr lang="es-CO" sz="1600" dirty="0" smtClean="0">
                <a:latin typeface="+mj-lt"/>
              </a:rPr>
              <a:t>ESTA PRIMERA LINEA DEL PERIODISMO, CORRESPONDE A LA TRADICIONAL, A LA MAS UTILIZADA POR LOS MEDIOS DE COMUNICACIÓN IMPRESOS, EN ESPECIAL LOS PERIODICOS, QUE CORRESPONDE A UN QUE COMO PRIMERA INSTANCIA LA INFORMACION MAS IMPORTANTE ( LEAD), Y YA COMO SEGUNDO EL DESARROLLO DE LA INFORMACION COMO TAL A LO QUE DENOMINAMOS EL CUERPO Y LUEGOS LOS DETALLES MENOS IMPORTANTES PERO QUE TAMBIEN LE AYUDAN A DARLE UN COLOR A LA NOTICIA.</a:t>
            </a:r>
          </a:p>
          <a:p>
            <a:r>
              <a:rPr lang="es-CO" sz="1600" dirty="0" smtClean="0">
                <a:latin typeface="+mj-lt"/>
              </a:rPr>
              <a:t>EN EL PRESENTE ARTICULO SE RECONOCE LA ESTRUCTURA DE ESTA, PONE COMO PRINCIPAL INFORMACION Y EN EL PRIMER PARRAFO DE FORMA BREVE SE DIAGNOSTICA EL MOTIVO DE LA INFORMACION.</a:t>
            </a:r>
            <a:endParaRPr lang="es-CO" sz="1600" dirty="0">
              <a:latin typeface="+mj-lt"/>
            </a:endParaRPr>
          </a:p>
          <a:p>
            <a:endParaRPr lang="es-CO" sz="1600" dirty="0" smtClean="0">
              <a:latin typeface="+mj-lt"/>
            </a:endParaRPr>
          </a:p>
          <a:p>
            <a:r>
              <a:rPr lang="es-CO" sz="1600" dirty="0" smtClean="0">
                <a:latin typeface="+mj-lt"/>
              </a:rPr>
              <a:t>http://www.canalrcnmsn.com/noticias/distrito_intervino_el_sector_marginal_del_%E2%80%98bronx%E2%80%99_en_el_centro_de_bogot%C3%A1</a:t>
            </a:r>
          </a:p>
        </p:txBody>
      </p:sp>
    </p:spTree>
    <p:extLst>
      <p:ext uri="{BB962C8B-B14F-4D97-AF65-F5344CB8AC3E}">
        <p14:creationId xmlns:p14="http://schemas.microsoft.com/office/powerpoint/2010/main" val="12378342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629" y="188640"/>
            <a:ext cx="8965371"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2099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CO" dirty="0" smtClean="0"/>
              <a:t>SEGUNDO NIVEL, TEXTO LINEAL, DIVIDIDO TEMATICAMENTE</a:t>
            </a:r>
            <a:endParaRPr lang="es-CO" dirty="0"/>
          </a:p>
        </p:txBody>
      </p:sp>
      <p:sp>
        <p:nvSpPr>
          <p:cNvPr id="3" name="2 Marcador de contenido"/>
          <p:cNvSpPr>
            <a:spLocks noGrp="1"/>
          </p:cNvSpPr>
          <p:nvPr>
            <p:ph idx="1"/>
          </p:nvPr>
        </p:nvSpPr>
        <p:spPr/>
        <p:txBody>
          <a:bodyPr>
            <a:normAutofit/>
          </a:bodyPr>
          <a:lstStyle/>
          <a:p>
            <a:r>
              <a:rPr lang="es-CO" sz="1600" dirty="0" smtClean="0"/>
              <a:t>ESTE NIVEL,  ES REPRESENTATIVO Y NOVEDOSO PARA TODOS LOS TIPOS DE MEDIOS TANTO IMPRESOS COMO DIGITALES. ESTE DA LA POSIBILIDAD DE SEGMENTAR LA INFORMACION  CUANDO AQUELLA NOTICIA REQUIERE DE MUCHA MAS INTERVENCIONES UN EJEMPLO CLARO DE ELLO:</a:t>
            </a:r>
          </a:p>
          <a:p>
            <a:r>
              <a:rPr lang="es-CO" sz="1600" dirty="0" smtClean="0"/>
              <a:t>LOS GENEROS PERIODISTICOS QUE MAS UTILIZAN DE ESTE MEDIO SON LOS REPORTAJES, CRONICAS, ETC.</a:t>
            </a:r>
            <a:endParaRPr lang="es-CO" sz="1600" dirty="0"/>
          </a:p>
          <a:p>
            <a:r>
              <a:rPr lang="es-CO" sz="1600" dirty="0" smtClean="0"/>
              <a:t>http://www.eltiempo.com/mundo/africa/escapando-de-somalia_12604617-4</a:t>
            </a:r>
            <a:endParaRPr lang="es-CO" sz="1600" dirty="0"/>
          </a:p>
        </p:txBody>
      </p:sp>
    </p:spTree>
    <p:extLst>
      <p:ext uri="{BB962C8B-B14F-4D97-AF65-F5344CB8AC3E}">
        <p14:creationId xmlns:p14="http://schemas.microsoft.com/office/powerpoint/2010/main" val="3423925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8705248" cy="489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8570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TERCER NIVEL DE UTILIZACIÓN </a:t>
            </a:r>
            <a:endParaRPr lang="es-CO" dirty="0"/>
          </a:p>
        </p:txBody>
      </p:sp>
      <p:sp>
        <p:nvSpPr>
          <p:cNvPr id="3" name="2 Marcador de contenido"/>
          <p:cNvSpPr>
            <a:spLocks noGrp="1"/>
          </p:cNvSpPr>
          <p:nvPr>
            <p:ph idx="1"/>
          </p:nvPr>
        </p:nvSpPr>
        <p:spPr/>
        <p:txBody>
          <a:bodyPr/>
          <a:lstStyle/>
          <a:p>
            <a:endParaRPr lang="es-CO" dirty="0" smtClean="0"/>
          </a:p>
          <a:p>
            <a:r>
              <a:rPr lang="es-CO" sz="1600" dirty="0" smtClean="0"/>
              <a:t>EN ESTE NOS PERMITE AL USUARIO LA INTERACCION CON LA INFORMCACION REQUERIDA</a:t>
            </a:r>
            <a:endParaRPr lang="es-CO" sz="1600" dirty="0"/>
          </a:p>
          <a:p>
            <a:endParaRPr lang="es-CO" dirty="0" smtClean="0"/>
          </a:p>
          <a:p>
            <a:r>
              <a:rPr lang="es-CO" dirty="0" smtClean="0"/>
              <a:t>http://www.eltiempo.com/Multimedia/especiales/benedictoxvirenuncia/</a:t>
            </a:r>
            <a:endParaRPr lang="es-CO" dirty="0"/>
          </a:p>
        </p:txBody>
      </p:sp>
    </p:spTree>
    <p:extLst>
      <p:ext uri="{BB962C8B-B14F-4D97-AF65-F5344CB8AC3E}">
        <p14:creationId xmlns:p14="http://schemas.microsoft.com/office/powerpoint/2010/main" val="2718127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76672"/>
            <a:ext cx="8496944" cy="4777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72972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53</TotalTime>
  <Words>206</Words>
  <Application>Microsoft Office PowerPoint</Application>
  <PresentationFormat>Presentación en pantalla (4:3)</PresentationFormat>
  <Paragraphs>15</Paragraphs>
  <Slides>6</Slides>
  <Notes>0</Notes>
  <HiddenSlides>0</HiddenSlides>
  <MMClips>0</MMClips>
  <ScaleCrop>false</ScaleCrop>
  <HeadingPairs>
    <vt:vector size="4" baseType="variant">
      <vt:variant>
        <vt:lpstr>Tema</vt:lpstr>
      </vt:variant>
      <vt:variant>
        <vt:i4>1</vt:i4>
      </vt:variant>
      <vt:variant>
        <vt:lpstr>Títulos de diapositiva</vt:lpstr>
      </vt:variant>
      <vt:variant>
        <vt:i4>6</vt:i4>
      </vt:variant>
    </vt:vector>
  </HeadingPairs>
  <TitlesOfParts>
    <vt:vector size="7" baseType="lpstr">
      <vt:lpstr>Ángulos</vt:lpstr>
      <vt:lpstr>PIRÁMIDE INVERTIDA NIVEL BASICO</vt:lpstr>
      <vt:lpstr>Presentación de PowerPoint</vt:lpstr>
      <vt:lpstr>SEGUNDO NIVEL, TEXTO LINEAL, DIVIDIDO TEMATICAMENTE</vt:lpstr>
      <vt:lpstr>Presentación de PowerPoint</vt:lpstr>
      <vt:lpstr>TERCER NIVEL DE UTILIZACIÓN </vt:lpstr>
      <vt:lpstr>Presentación de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PIRÁMIDE INVERTIDA VERTICAL</dc:title>
  <dc:creator>Un usuario de Microsoft Office satisfecho.</dc:creator>
  <cp:lastModifiedBy>Un usuario de Microsoft Office satisfecho.</cp:lastModifiedBy>
  <cp:revision>5</cp:revision>
  <dcterms:created xsi:type="dcterms:W3CDTF">2013-02-20T09:21:50Z</dcterms:created>
  <dcterms:modified xsi:type="dcterms:W3CDTF">2013-02-20T10:15:12Z</dcterms:modified>
</cp:coreProperties>
</file>